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4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286" r:id="rId38"/>
    <p:sldId id="320" r:id="rId39"/>
    <p:sldId id="321" r:id="rId40"/>
    <p:sldId id="322" r:id="rId41"/>
    <p:sldId id="323" r:id="rId42"/>
    <p:sldId id="324" r:id="rId4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TC" initials="M" lastIdx="1" clrIdx="0">
    <p:extLst>
      <p:ext uri="{19B8F6BF-5375-455C-9EA6-DF929625EA0E}">
        <p15:presenceInfo xmlns:p15="http://schemas.microsoft.com/office/powerpoint/2012/main" userId="MT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AF7E6F4-5F5C-4F36-B22A-F4F27A08F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C33E156-EE36-40F0-A675-FF2AA87BC4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28BA5A9-F537-4CE5-8420-604F5510A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A9B35F83-A457-4DA2-83D7-BEB736F37822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095349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不平安的平安夜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729A19-1C1C-441A-917D-D54B5E0738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cause, to result 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C868D1-C111-4508-8076-E69DAAE4C4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造成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02B137-AECD-442B-86C3-798BE0CB2B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zàochéng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E510F0-5EDB-413F-96C1-02781BFA16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585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1C1258-7EF6-424E-85CF-38190311E6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wake 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AE7D0EA-A1BE-4FEB-8587-D12274A576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一觉醒来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93EFB42-6CBA-4204-8CE2-A334EDA22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yíjiào</a:t>
            </a:r>
            <a:r>
              <a:rPr lang="zh-TW" altLang="en-US" dirty="0"/>
              <a:t> </a:t>
            </a:r>
            <a:r>
              <a:rPr lang="en-US" altLang="zh-TW" dirty="0" err="1"/>
              <a:t>xǐnglái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D7B89D-7324-4C4E-A3D8-7E4827F03C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3088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0DF470-850D-4C38-91B7-8B5F86881C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buried 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96D864-028E-4178-9939-C095398A27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埋住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CB2687-8B46-4DA4-A363-CA29BE3DA0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máizhù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397569-B2CF-4F48-91D5-A88638CADB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4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BF9EE-18D2-4115-B4C6-67AFFDFE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get frozen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A5CA9C-1990-4628-B229-7977817614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结冰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5F07026-53CF-4C0D-820E-C49050ECCF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jiébīng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8E2457-6FB1-487D-B44B-48C372E564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9896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206E85-6E68-4318-8C99-66430D983B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accumulated snow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C837FC-405B-4946-99DB-F678D8E64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积雪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7D63BB-10D0-4B0B-BBC9-AD9DB9083F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jīxuě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05ED24-1AEA-489F-A866-7F3ACA6745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8455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D32231-2020-413E-BB9F-9F43D8824E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8B13C2-DE14-4BDE-A9D4-F1751CCA0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0D9D42-5E55-48F6-986A-D385F612C5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09C8CD4-0E29-484F-87F8-C8D571F86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6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9DB717-2217-48BA-9329-0CD9B70F8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shovel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7CDED3-51FB-461C-8AD0-9B53336E8B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铲除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84AA39-1180-48CE-A6AB-E458B1CF84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chǎnchú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1210FF-0824-4D4F-9601-EDD076DB76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055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030A19-52F0-4E8E-894B-0D018A07E0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stuck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1303FE-DE1D-4104-830B-92CE7E480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E8CF43-5EBF-49FC-801A-F4AFFEB439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5AFD51A-9389-4E67-9FC3-A09D966BD9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0644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580268-0ACD-4FAF-B11B-3510991BB8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EF4C1C-E23A-4580-9C76-39F31684D4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班次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6CBCF0-0462-4E56-99B9-5F0E79C018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bāncì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DC1689-1635-44A4-A7F4-F548C69BF5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0827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DB1728-0C6C-436C-A9DD-05081B5024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cancel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4A6153-2037-437C-8C2E-9ACD1CEE44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521445-B196-46CF-8B46-9FC34DABA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qǔxiāo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2A1E7C-D9D2-49B5-B5C8-09441083F0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4056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peace, safety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平安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píng'ān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A747548-E767-4ABB-A484-13E2A53D92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C3EDAD-A459-4298-904D-E982ACEDD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situation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D40DC4-D728-42DB-8F6C-A664D67463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49011E-5C91-47FB-A6D2-611159FD30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qíngkuàng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3EC6BA8-9A82-40B9-9A97-2D5AEC5A85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1823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66861B-88E9-4C6A-9D41-664AF50FD3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go to school, to study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377107-6E40-454E-90BC-2299C4E048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求学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29A3B2-94A0-42C3-AC10-E4596DE75F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qiúxué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0953A-C07E-462A-9F7E-B78B9E949E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84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497566-692D-4083-B724-C322EC52DD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stranger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3E721B-7194-467E-92ED-63F205E47C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陌生人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3DE073-5513-47DF-B42E-B7ADAA6B4D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mòshēngrén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EF348A-643E-4BA1-BB53-5AC1A9CCD0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5875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3EDA27-AF93-4C0E-B99B-BBB4AA8C20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through, to spend (time)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28FE63-7A43-4877-9618-42D92060A2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度过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055015-4926-40B9-AEC3-0FF0B2A40A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dùguò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619E780-6CED-4E29-8F72-48D84FA98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269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58EEE2-2A68-439F-BFB0-E74D1832B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FAA965-3C14-4A47-906D-F3FA99578A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A24B34-C093-4B8E-B739-AAC0F4F1A4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496CD8-2FE3-49D7-BED9-4E3F013B3F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347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814827-368D-4D69-B479-926C3E93C2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492339-86DC-4B94-9424-971964C8E0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8385F1-70AC-43A2-A978-E8C7F31317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gòngtóng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AC021F-0AED-4603-8623-07E717DB8D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9519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88F123-4827-4E80-B28E-8B13D8D7F9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memory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D28BDD-848C-44BD-9A3F-F9EA6B046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04F4AD-2C61-4062-9690-B3ECD3EEEC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DA5C2F-3C36-4466-ACD4-7A1AB13F99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2012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7C8787-1DAE-4D29-AA3B-CC970EB19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unusual weather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27CD12-9FD7-4540-AA18-6B8FAC86F5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气候异常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215B2C-07B0-4C26-A21D-F34B03C23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qìhòu</a:t>
            </a:r>
            <a:r>
              <a:rPr lang="en-US" altLang="zh-TW" dirty="0"/>
              <a:t> </a:t>
            </a:r>
            <a:r>
              <a:rPr lang="en-US" altLang="zh-TW" dirty="0" err="1"/>
              <a:t>yìcháng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60A756-AD5B-43EC-9F96-3A3E49E342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5630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E12E0C-346E-4667-8D32-EDA798E8FE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phenomenon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F110FAA-49F0-420F-93FA-36B52554E9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现象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4CC638-ED31-4FFF-BAD3-8E01F694E3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C17501-1EE7-4FC9-A60A-8229FD477A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7967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C95DD9-F2F2-4F33-8865-4280E23EDD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B35319-4F0E-4DA9-A4E1-DA2B8FB7A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极端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640522-1146-4D66-BF8E-CF0623D678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82FF67-874A-4EBB-A72E-955BEB4983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95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48898DE-A288-4FF1-8F78-4E380510FB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Christmas Eve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10BF5C-FE3A-405E-A713-A7C6EC1C0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平安夜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A42D7F-D79B-4824-AB40-7B4B5BD0E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píng'ānyè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59A37D-E8F9-4592-B125-A120AFACCE1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6254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C7B445-0072-484A-8EFE-A77D489AAE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heavy rain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58558B-EF5E-4EC2-ACFD-B35771166E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豪雨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243A5-801E-4BBA-BCBC-0BA911462E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háoyǔ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F940D4-7477-4BB5-8EBE-4DC37B2FBF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0459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5A28FD-FA4D-47D6-A566-3AD0A0BA09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however, on the contrary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3BE899-9223-4DBB-B7AA-9181048C58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E297C1-FFD7-4A39-A101-0517D7D634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06FD73-E105-4BE7-9EE2-128D4BCB0E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8109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FA8CC9-E32B-41A5-8B31-E1AABC1479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drought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5742BE-991F-4A6C-BBE4-C0F336E2C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干旱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4F9BAB1-1E36-446D-9AC9-4B28AFA2D3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gānhàn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34780B-FCBE-460D-A49B-C1C16DAB6D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25835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AF2B76-5FFC-431B-AFF5-EFC23A1D80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energy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36172C5-EA2A-49D7-82C3-B9A38C8FD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能源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7494CDA-8BC1-45FB-90EB-7A1103EB70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néngyuán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2BB394-60D7-4EEA-A707-D9F726DB1A2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2523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A5C84F-523C-47E8-A30F-78FF7784A7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resolve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34608F2-B034-4C9C-A40B-0917E4EF3E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解决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D73B64-03E0-4891-871C-2F18BCA1A3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jiějué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96D83B2-BAD5-447A-AFEC-B23F9FB7ED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85546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Christmas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圣诞节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Shèngdàn</a:t>
            </a:r>
            <a:r>
              <a:rPr lang="en-US" altLang="zh-TW" dirty="0"/>
              <a:t> </a:t>
            </a:r>
            <a:r>
              <a:rPr lang="en-US" altLang="zh-TW" dirty="0" err="1"/>
              <a:t>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D139F6-BD39-4B5E-9514-B8639BAA29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FDB6F00-EE95-4B8D-B398-3DEBEDF7B0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Florida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D1888B7-5FBC-4132-A0B4-658DFE6D36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3800" dirty="0"/>
              <a:t>佛罗里达州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8530751-4789-4680-80E5-94F6899902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Fóluólǐdá</a:t>
            </a:r>
            <a:r>
              <a:rPr lang="en-US" altLang="zh-TW" dirty="0"/>
              <a:t> </a:t>
            </a:r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9230F97-4773-4EFE-A5A0-C811046D2E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01129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322CFE4-76CB-49F2-B472-1E31E44B0A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Texas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88505D6-8CFE-4173-86F2-308C332546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德州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331E05E-CA8E-4615-84CF-348EFC7FE8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Dé</a:t>
            </a:r>
            <a:r>
              <a:rPr lang="en-US" altLang="zh-TW" dirty="0"/>
              <a:t> </a:t>
            </a:r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38BFE1-D1EB-41CB-B2DD-579B49973E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493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D9D0D5-05E2-4B0E-B101-804420CA8F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Arctic cold snap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28E12C9-5CFE-40F6-AE25-97695C4B84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北极寒流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F20D0A22-D6D9-47FD-89FB-D6E7B48D36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Běijí</a:t>
            </a:r>
            <a:r>
              <a:rPr lang="en-US" altLang="zh-TW" dirty="0"/>
              <a:t> </a:t>
            </a:r>
            <a:r>
              <a:rPr lang="en-US" altLang="zh-TW" dirty="0" err="1"/>
              <a:t>hánliú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A26144-1EAE-4AF6-B5B8-3AF844F29B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02086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BE51F0-A8D5-4199-839E-0E4FA0083B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El Niño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7570617-A121-4D60-BA48-C34FDB2D5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圣婴现象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6B1B216-8F6E-4181-806E-7BA1845B1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347" y="3914698"/>
            <a:ext cx="9563099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Shèngyīng</a:t>
            </a:r>
            <a:r>
              <a:rPr lang="en-US" altLang="zh-TW" dirty="0"/>
              <a:t> </a:t>
            </a:r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ACB4AC-BECC-462C-863A-9DFB5BF60E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8059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300155-EA7A-41E8-97EC-F1007B594A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4B64E6B-C8BA-4923-BF80-95B3D6B2C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667319-D413-4791-BDD9-C8DBCA8CF8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D9C5DE-BE19-4C3E-93C9-3ADACF62E6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126319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670DD90-B721-41B2-B98B-CED6221162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 Niña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2ADBF0F-5720-4A2E-8891-E5FCB081C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210" y="1173434"/>
            <a:ext cx="10963373" cy="2387600"/>
          </a:xfrm>
        </p:spPr>
        <p:txBody>
          <a:bodyPr/>
          <a:lstStyle/>
          <a:p>
            <a:r>
              <a:rPr lang="zh-TW" altLang="en-US" dirty="0"/>
              <a:t>反圣婴现象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3EA6538-D39D-4E1C-B5D2-58589FD4D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530" y="3914698"/>
            <a:ext cx="10780731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Fǎnshèngyīng</a:t>
            </a:r>
            <a:r>
              <a:rPr lang="en-US" altLang="zh-TW" dirty="0"/>
              <a:t> </a:t>
            </a:r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AA9562-B05D-4E66-A783-5B7B19A569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00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852C13-EB46-4B96-BF26-F4E657C4C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blizzard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AFF9A6-87A3-45C8-99DE-AF4553CB3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暴风雪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5CB3F8-E691-40EF-A50B-7564426AD7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bàofēngxuě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80E603-D881-42E3-8270-F91BDDB1F95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98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A3C618B-F3BC-41C9-BEB7-79B75D6AE6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two-thirds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661621-F737-45DB-9CE3-6171414931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三分之二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24E109-95A0-4466-B5FA-8BC11EF3E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sān</a:t>
            </a:r>
            <a:r>
              <a:rPr lang="en-US" altLang="zh-TW" dirty="0"/>
              <a:t> </a:t>
            </a:r>
            <a:r>
              <a:rPr lang="en-US" altLang="zh-TW" dirty="0" err="1"/>
              <a:t>fēn</a:t>
            </a:r>
            <a:r>
              <a:rPr lang="en-US" altLang="zh-TW" dirty="0"/>
              <a:t> </a:t>
            </a:r>
            <a:r>
              <a:rPr lang="en-US" altLang="zh-TW" dirty="0" err="1"/>
              <a:t>zhī</a:t>
            </a:r>
            <a:r>
              <a:rPr lang="en-US" altLang="zh-TW" dirty="0"/>
              <a:t> </a:t>
            </a:r>
            <a:r>
              <a:rPr lang="en-US" altLang="zh-TW" dirty="0" err="1"/>
              <a:t>èr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40A740-9466-419C-8E6B-BDA57DEB4E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706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9AB3D6-6101-4CEE-844E-7C5BB6F59E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Celsius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13D977-16E6-422B-9761-5A67590375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摄氏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1BF4BE-A453-4871-BE61-55D259DE19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2885284-31C0-4DD0-8451-B25D6A9E38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6616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718E8E-1F39-4062-8F62-BB9766E827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425849-AD71-4626-A15B-F1654E8297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温暖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B939EC9-E1B6-4ED5-A2C5-52ACDD2A3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wēnnuǎn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06865F-A4F7-4C22-BC12-5D158C610A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7674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385C76-EE9C-4B53-9512-DDB046F92D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EA3A64-E096-4573-9CE2-2909C816E7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EF300F2-21D7-4892-9BD9-B531354B9A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1D2A6F-0FDA-448E-B98F-4BDAB3AA37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61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349</Words>
  <Application>Microsoft Office PowerPoint</Application>
  <PresentationFormat>寬螢幕</PresentationFormat>
  <Paragraphs>196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40</vt:i4>
      </vt:variant>
    </vt:vector>
  </HeadingPairs>
  <TitlesOfParts>
    <vt:vector size="4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平安</vt:lpstr>
      <vt:lpstr>平安夜</vt:lpstr>
      <vt:lpstr>强</vt:lpstr>
      <vt:lpstr>暴风雪</vt:lpstr>
      <vt:lpstr>三分之二</vt:lpstr>
      <vt:lpstr>摄氏</vt:lpstr>
      <vt:lpstr>温暖</vt:lpstr>
      <vt:lpstr>极</vt:lpstr>
      <vt:lpstr>造成</vt:lpstr>
      <vt:lpstr>一觉醒来</vt:lpstr>
      <vt:lpstr>埋住</vt:lpstr>
      <vt:lpstr>结冰</vt:lpstr>
      <vt:lpstr>积雪</vt:lpstr>
      <vt:lpstr>厚</vt:lpstr>
      <vt:lpstr>铲除</vt:lpstr>
      <vt:lpstr>困</vt:lpstr>
      <vt:lpstr>班次</vt:lpstr>
      <vt:lpstr>取消</vt:lpstr>
      <vt:lpstr>情况</vt:lpstr>
      <vt:lpstr>求学</vt:lpstr>
      <vt:lpstr>陌生人</vt:lpstr>
      <vt:lpstr>度过</vt:lpstr>
      <vt:lpstr>成为</vt:lpstr>
      <vt:lpstr>共同</vt:lpstr>
      <vt:lpstr>回忆</vt:lpstr>
      <vt:lpstr>气候异常</vt:lpstr>
      <vt:lpstr>现象</vt:lpstr>
      <vt:lpstr>极端</vt:lpstr>
      <vt:lpstr>豪雨</vt:lpstr>
      <vt:lpstr>却</vt:lpstr>
      <vt:lpstr>干旱</vt:lpstr>
      <vt:lpstr>能源</vt:lpstr>
      <vt:lpstr>解决</vt:lpstr>
      <vt:lpstr>圣诞节</vt:lpstr>
      <vt:lpstr>佛罗里达州</vt:lpstr>
      <vt:lpstr>德州</vt:lpstr>
      <vt:lpstr>北极寒流</vt:lpstr>
      <vt:lpstr>圣婴现象</vt:lpstr>
      <vt:lpstr>反圣婴现象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2026-04-23T04:10:38Z</dcterms:modified>
</cp:coreProperties>
</file>